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61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40"/>
    <a:srgbClr val="233488"/>
    <a:srgbClr val="01305C"/>
    <a:srgbClr val="FAAE00"/>
    <a:srgbClr val="000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86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10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23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43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A6E6F8-8C1A-7444-AE32-73C94AF7FB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6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A317368-9375-A222-15E5-4B7EADD19D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9478D5-EF5D-2549-9162-1C812B1D74AC}"/>
              </a:ext>
            </a:extLst>
          </p:cNvPr>
          <p:cNvSpPr/>
          <p:nvPr/>
        </p:nvSpPr>
        <p:spPr>
          <a:xfrm>
            <a:off x="0" y="5257801"/>
            <a:ext cx="12192000" cy="1600200"/>
          </a:xfrm>
          <a:prstGeom prst="rect">
            <a:avLst/>
          </a:prstGeom>
          <a:solidFill>
            <a:srgbClr val="233488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aper No. Paper Title">
            <a:extLst>
              <a:ext uri="{FF2B5EF4-FFF2-40B4-BE49-F238E27FC236}">
                <a16:creationId xmlns:a16="http://schemas.microsoft.com/office/drawing/2014/main" id="{05068AE2-C35E-564E-BF6F-50630DC5D098}"/>
              </a:ext>
            </a:extLst>
          </p:cNvPr>
          <p:cNvSpPr txBox="1"/>
          <p:nvPr/>
        </p:nvSpPr>
        <p:spPr>
          <a:xfrm>
            <a:off x="1" y="5511398"/>
            <a:ext cx="12191996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Paper No.</a:t>
            </a:r>
            <a:r>
              <a:rPr lang="en-GB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|  </a:t>
            </a:r>
            <a:r>
              <a:rPr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Paper Title</a:t>
            </a:r>
            <a:endParaRPr lang="en-GB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791652-DC25-8C42-86F8-9ED915E0885E}"/>
              </a:ext>
            </a:extLst>
          </p:cNvPr>
          <p:cNvSpPr txBox="1"/>
          <p:nvPr/>
        </p:nvSpPr>
        <p:spPr>
          <a:xfrm>
            <a:off x="0" y="6142477"/>
            <a:ext cx="121919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2000" b="1" dirty="0">
                <a:solidFill>
                  <a:schemeClr val="bg1"/>
                </a:solidFill>
                <a:sym typeface="Helvetica"/>
              </a:rPr>
              <a:t>Author / Company Information</a:t>
            </a:r>
          </a:p>
        </p:txBody>
      </p:sp>
    </p:spTree>
    <p:extLst>
      <p:ext uri="{BB962C8B-B14F-4D97-AF65-F5344CB8AC3E}">
        <p14:creationId xmlns:p14="http://schemas.microsoft.com/office/powerpoint/2010/main" val="103945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per No. Paper Title">
            <a:extLst>
              <a:ext uri="{FF2B5EF4-FFF2-40B4-BE49-F238E27FC236}">
                <a16:creationId xmlns:a16="http://schemas.microsoft.com/office/drawing/2014/main" id="{AD2BB76B-75DE-DD53-30DD-9ADB680EA4ED}"/>
              </a:ext>
            </a:extLst>
          </p:cNvPr>
          <p:cNvSpPr txBox="1"/>
          <p:nvPr/>
        </p:nvSpPr>
        <p:spPr>
          <a:xfrm>
            <a:off x="494270" y="1493941"/>
            <a:ext cx="11186984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4000" dirty="0">
                <a:solidFill>
                  <a:srgbClr val="01305C"/>
                </a:solidFill>
                <a:latin typeface="+mj-lt"/>
              </a:rPr>
              <a:t>Title goes here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E1B92DC-CFB8-2BDB-BCC5-E3C3D480F115}"/>
              </a:ext>
            </a:extLst>
          </p:cNvPr>
          <p:cNvCxnSpPr>
            <a:cxnSpLocks/>
          </p:cNvCxnSpPr>
          <p:nvPr/>
        </p:nvCxnSpPr>
        <p:spPr>
          <a:xfrm>
            <a:off x="564292" y="2251251"/>
            <a:ext cx="11116962" cy="0"/>
          </a:xfrm>
          <a:prstGeom prst="line">
            <a:avLst/>
          </a:prstGeom>
          <a:ln w="12700">
            <a:solidFill>
              <a:srgbClr val="0096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aper No. Paper Title">
            <a:extLst>
              <a:ext uri="{FF2B5EF4-FFF2-40B4-BE49-F238E27FC236}">
                <a16:creationId xmlns:a16="http://schemas.microsoft.com/office/drawing/2014/main" id="{1799E339-414D-E7D5-EA66-85ACE4F50545}"/>
              </a:ext>
            </a:extLst>
          </p:cNvPr>
          <p:cNvSpPr txBox="1"/>
          <p:nvPr/>
        </p:nvSpPr>
        <p:spPr>
          <a:xfrm>
            <a:off x="564292" y="2404222"/>
            <a:ext cx="11186984" cy="1661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1600" dirty="0">
                <a:solidFill>
                  <a:srgbClr val="01305C"/>
                </a:solidFill>
                <a:latin typeface="+mj-lt"/>
              </a:rPr>
              <a:t>One column format</a:t>
            </a:r>
          </a:p>
          <a:p>
            <a:pPr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endParaRPr lang="en-GB" sz="1600" dirty="0">
              <a:solidFill>
                <a:srgbClr val="01305C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1400" b="1" dirty="0">
                <a:solidFill>
                  <a:srgbClr val="01305C"/>
                </a:solidFill>
                <a:sym typeface="Helvetica"/>
              </a:rPr>
              <a:t>Bullet 1</a:t>
            </a:r>
          </a:p>
          <a:p>
            <a:pPr marL="285750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endParaRPr lang="en-GB" sz="1400" b="1" dirty="0">
              <a:solidFill>
                <a:srgbClr val="01305C"/>
              </a:solidFill>
              <a:sym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1400" b="1" dirty="0">
                <a:solidFill>
                  <a:srgbClr val="01305C"/>
                </a:solidFill>
                <a:sym typeface="Helvetica"/>
              </a:rPr>
              <a:t>Bullet 2</a:t>
            </a:r>
          </a:p>
          <a:p>
            <a:pPr marL="285750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endParaRPr lang="en-GB" sz="1400" b="1" dirty="0">
              <a:solidFill>
                <a:srgbClr val="01305C"/>
              </a:solidFill>
              <a:sym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1400" b="1" dirty="0">
                <a:solidFill>
                  <a:srgbClr val="01305C"/>
                </a:solidFill>
                <a:sym typeface="Helvetica"/>
              </a:rPr>
              <a:t>Bullet 3</a:t>
            </a:r>
          </a:p>
        </p:txBody>
      </p:sp>
      <p:sp>
        <p:nvSpPr>
          <p:cNvPr id="5" name="Paper # • Paper Title • Presenter Name">
            <a:extLst>
              <a:ext uri="{FF2B5EF4-FFF2-40B4-BE49-F238E27FC236}">
                <a16:creationId xmlns:a16="http://schemas.microsoft.com/office/drawing/2014/main" id="{7C66144C-A37C-ED62-8048-C5ADEEE94832}"/>
              </a:ext>
            </a:extLst>
          </p:cNvPr>
          <p:cNvSpPr txBox="1"/>
          <p:nvPr/>
        </p:nvSpPr>
        <p:spPr>
          <a:xfrm>
            <a:off x="0" y="6335096"/>
            <a:ext cx="12192000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57200">
              <a:spcBef>
                <a:spcPts val="200"/>
              </a:spcBef>
              <a:defRPr sz="1000"/>
            </a:lvl1pPr>
          </a:lstStyle>
          <a:p>
            <a:r>
              <a:rPr dirty="0">
                <a:solidFill>
                  <a:srgbClr val="01305C"/>
                </a:solidFill>
              </a:rPr>
              <a:t>Paper # • Paper Title •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551157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per No. Paper Title">
            <a:extLst>
              <a:ext uri="{FF2B5EF4-FFF2-40B4-BE49-F238E27FC236}">
                <a16:creationId xmlns:a16="http://schemas.microsoft.com/office/drawing/2014/main" id="{AD2BB76B-75DE-DD53-30DD-9ADB680EA4ED}"/>
              </a:ext>
            </a:extLst>
          </p:cNvPr>
          <p:cNvSpPr txBox="1"/>
          <p:nvPr/>
        </p:nvSpPr>
        <p:spPr>
          <a:xfrm>
            <a:off x="494270" y="1493941"/>
            <a:ext cx="11186984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4000" dirty="0">
                <a:solidFill>
                  <a:srgbClr val="01305C"/>
                </a:solidFill>
                <a:latin typeface="+mj-lt"/>
              </a:rPr>
              <a:t>Title goes here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E1B92DC-CFB8-2BDB-BCC5-E3C3D480F115}"/>
              </a:ext>
            </a:extLst>
          </p:cNvPr>
          <p:cNvCxnSpPr>
            <a:cxnSpLocks/>
          </p:cNvCxnSpPr>
          <p:nvPr/>
        </p:nvCxnSpPr>
        <p:spPr>
          <a:xfrm>
            <a:off x="564292" y="2251251"/>
            <a:ext cx="11116962" cy="0"/>
          </a:xfrm>
          <a:prstGeom prst="line">
            <a:avLst/>
          </a:prstGeom>
          <a:ln w="12700">
            <a:solidFill>
              <a:srgbClr val="0096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aper No. Paper Title">
            <a:extLst>
              <a:ext uri="{FF2B5EF4-FFF2-40B4-BE49-F238E27FC236}">
                <a16:creationId xmlns:a16="http://schemas.microsoft.com/office/drawing/2014/main" id="{1FA68472-905A-AC57-020A-1A7ECD04B511}"/>
              </a:ext>
            </a:extLst>
          </p:cNvPr>
          <p:cNvSpPr txBox="1"/>
          <p:nvPr/>
        </p:nvSpPr>
        <p:spPr>
          <a:xfrm>
            <a:off x="564292" y="2415796"/>
            <a:ext cx="5012724" cy="1908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numCol="1">
            <a:spAutoFit/>
          </a:bodyPr>
          <a:lstStyle/>
          <a:p>
            <a:pPr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1600" b="1" dirty="0">
                <a:solidFill>
                  <a:srgbClr val="01305C"/>
                </a:solidFill>
                <a:sym typeface="Helvetica"/>
              </a:rPr>
              <a:t>Two</a:t>
            </a:r>
            <a:r>
              <a:rPr lang="en-GB" sz="1600" dirty="0">
                <a:solidFill>
                  <a:srgbClr val="01305C"/>
                </a:solidFill>
                <a:latin typeface="+mj-lt"/>
              </a:rPr>
              <a:t> column format</a:t>
            </a:r>
          </a:p>
          <a:p>
            <a:pPr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endParaRPr lang="en-GB" sz="1600" dirty="0">
              <a:solidFill>
                <a:srgbClr val="01305C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1400" b="1" dirty="0">
                <a:solidFill>
                  <a:srgbClr val="01305C"/>
                </a:solidFill>
                <a:sym typeface="Helvetica"/>
              </a:rPr>
              <a:t>Bullet 1</a:t>
            </a:r>
          </a:p>
          <a:p>
            <a:pPr marL="285750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endParaRPr lang="en-GB" sz="1400" b="1" dirty="0">
              <a:solidFill>
                <a:srgbClr val="01305C"/>
              </a:solidFill>
              <a:sym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1400" b="1" dirty="0">
                <a:solidFill>
                  <a:srgbClr val="01305C"/>
                </a:solidFill>
                <a:sym typeface="Helvetica"/>
              </a:rPr>
              <a:t>Bullet 2</a:t>
            </a:r>
          </a:p>
          <a:p>
            <a:pPr marL="285750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endParaRPr lang="en-GB" sz="1400" b="1" dirty="0">
              <a:solidFill>
                <a:srgbClr val="01305C"/>
              </a:solidFill>
              <a:sym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1400" b="1" dirty="0">
                <a:solidFill>
                  <a:srgbClr val="01305C"/>
                </a:solidFill>
                <a:sym typeface="Helvetica"/>
              </a:rPr>
              <a:t>Bullet 3</a:t>
            </a:r>
          </a:p>
          <a:p>
            <a:pPr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endParaRPr lang="en-GB" sz="1600" dirty="0">
              <a:solidFill>
                <a:srgbClr val="01305C"/>
              </a:solidFill>
              <a:latin typeface="+mj-lt"/>
            </a:endParaRPr>
          </a:p>
        </p:txBody>
      </p:sp>
      <p:sp>
        <p:nvSpPr>
          <p:cNvPr id="7" name="Paper No. Paper Title">
            <a:extLst>
              <a:ext uri="{FF2B5EF4-FFF2-40B4-BE49-F238E27FC236}">
                <a16:creationId xmlns:a16="http://schemas.microsoft.com/office/drawing/2014/main" id="{F1A3ACC1-9079-235F-8193-B6A980F4539B}"/>
              </a:ext>
            </a:extLst>
          </p:cNvPr>
          <p:cNvSpPr txBox="1"/>
          <p:nvPr/>
        </p:nvSpPr>
        <p:spPr>
          <a:xfrm>
            <a:off x="6668530" y="2415796"/>
            <a:ext cx="5012724" cy="1661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numCol="1">
            <a:spAutoFit/>
          </a:bodyPr>
          <a:lstStyle/>
          <a:p>
            <a:pPr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1600" dirty="0">
                <a:solidFill>
                  <a:srgbClr val="01305C"/>
                </a:solidFill>
                <a:latin typeface="+mj-lt"/>
              </a:rPr>
              <a:t>Two column format</a:t>
            </a:r>
          </a:p>
          <a:p>
            <a:pPr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endParaRPr lang="en-GB" sz="1600" dirty="0">
              <a:solidFill>
                <a:srgbClr val="01305C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1400" b="1" dirty="0">
                <a:solidFill>
                  <a:srgbClr val="01305C"/>
                </a:solidFill>
                <a:sym typeface="Helvetica"/>
              </a:rPr>
              <a:t>Bullet 1</a:t>
            </a:r>
          </a:p>
          <a:p>
            <a:pPr marL="285750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endParaRPr lang="en-GB" sz="1400" b="1" dirty="0">
              <a:solidFill>
                <a:srgbClr val="01305C"/>
              </a:solidFill>
              <a:sym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1400" b="1" dirty="0">
                <a:solidFill>
                  <a:srgbClr val="01305C"/>
                </a:solidFill>
                <a:sym typeface="Helvetica"/>
              </a:rPr>
              <a:t>Bullet 2</a:t>
            </a:r>
          </a:p>
          <a:p>
            <a:pPr marL="285750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endParaRPr lang="en-GB" sz="1400" b="1" dirty="0">
              <a:solidFill>
                <a:srgbClr val="01305C"/>
              </a:solidFill>
              <a:sym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1400" b="1" dirty="0">
                <a:solidFill>
                  <a:srgbClr val="01305C"/>
                </a:solidFill>
                <a:sym typeface="Helvetica"/>
              </a:rPr>
              <a:t>Bullet 3</a:t>
            </a:r>
          </a:p>
        </p:txBody>
      </p:sp>
      <p:sp>
        <p:nvSpPr>
          <p:cNvPr id="4" name="Paper # • Paper Title • Presenter Name">
            <a:extLst>
              <a:ext uri="{FF2B5EF4-FFF2-40B4-BE49-F238E27FC236}">
                <a16:creationId xmlns:a16="http://schemas.microsoft.com/office/drawing/2014/main" id="{F5D7AB28-2BE8-FACA-08D5-0A60AF6B3BF9}"/>
              </a:ext>
            </a:extLst>
          </p:cNvPr>
          <p:cNvSpPr txBox="1"/>
          <p:nvPr/>
        </p:nvSpPr>
        <p:spPr>
          <a:xfrm>
            <a:off x="0" y="6335096"/>
            <a:ext cx="12192000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57200">
              <a:spcBef>
                <a:spcPts val="200"/>
              </a:spcBef>
              <a:defRPr sz="1000"/>
            </a:lvl1pPr>
          </a:lstStyle>
          <a:p>
            <a:r>
              <a:rPr dirty="0">
                <a:solidFill>
                  <a:srgbClr val="01305C"/>
                </a:solidFill>
              </a:rPr>
              <a:t>Paper # • Paper Title •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406251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per No. Paper Title">
            <a:extLst>
              <a:ext uri="{FF2B5EF4-FFF2-40B4-BE49-F238E27FC236}">
                <a16:creationId xmlns:a16="http://schemas.microsoft.com/office/drawing/2014/main" id="{AD2BB76B-75DE-DD53-30DD-9ADB680EA4ED}"/>
              </a:ext>
            </a:extLst>
          </p:cNvPr>
          <p:cNvSpPr txBox="1"/>
          <p:nvPr/>
        </p:nvSpPr>
        <p:spPr>
          <a:xfrm>
            <a:off x="494270" y="1493941"/>
            <a:ext cx="11186984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4000" dirty="0">
                <a:solidFill>
                  <a:srgbClr val="01305C"/>
                </a:solidFill>
                <a:latin typeface="+mj-lt"/>
              </a:rPr>
              <a:t>Title goes here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E1B92DC-CFB8-2BDB-BCC5-E3C3D480F115}"/>
              </a:ext>
            </a:extLst>
          </p:cNvPr>
          <p:cNvCxnSpPr>
            <a:cxnSpLocks/>
          </p:cNvCxnSpPr>
          <p:nvPr/>
        </p:nvCxnSpPr>
        <p:spPr>
          <a:xfrm>
            <a:off x="564292" y="2251251"/>
            <a:ext cx="11116962" cy="0"/>
          </a:xfrm>
          <a:prstGeom prst="line">
            <a:avLst/>
          </a:prstGeom>
          <a:ln w="12700">
            <a:solidFill>
              <a:srgbClr val="0096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aper No. Paper Title">
            <a:extLst>
              <a:ext uri="{FF2B5EF4-FFF2-40B4-BE49-F238E27FC236}">
                <a16:creationId xmlns:a16="http://schemas.microsoft.com/office/drawing/2014/main" id="{2DF33CEA-B504-A898-D3F5-E92C6F74C7A3}"/>
              </a:ext>
            </a:extLst>
          </p:cNvPr>
          <p:cNvSpPr txBox="1"/>
          <p:nvPr/>
        </p:nvSpPr>
        <p:spPr>
          <a:xfrm>
            <a:off x="564293" y="2392647"/>
            <a:ext cx="3043880" cy="1877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numCol="1">
            <a:spAutoFit/>
          </a:bodyPr>
          <a:lstStyle/>
          <a:p>
            <a:pPr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1600" b="1" dirty="0">
                <a:solidFill>
                  <a:srgbClr val="01305C"/>
                </a:solidFill>
                <a:sym typeface="Helvetica"/>
              </a:rPr>
              <a:t>Three</a:t>
            </a:r>
            <a:r>
              <a:rPr lang="en-GB" sz="1600" dirty="0">
                <a:solidFill>
                  <a:srgbClr val="01305C"/>
                </a:solidFill>
                <a:latin typeface="+mj-lt"/>
              </a:rPr>
              <a:t> column format</a:t>
            </a:r>
          </a:p>
          <a:p>
            <a:pPr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endParaRPr lang="en-GB" sz="1600" dirty="0">
              <a:solidFill>
                <a:srgbClr val="01305C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1400" dirty="0">
                <a:solidFill>
                  <a:srgbClr val="01305C"/>
                </a:solidFill>
                <a:latin typeface="+mj-lt"/>
              </a:rPr>
              <a:t>Bullet 1</a:t>
            </a:r>
          </a:p>
          <a:p>
            <a:pPr marL="285750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endParaRPr lang="en-GB" sz="1400" dirty="0">
              <a:solidFill>
                <a:srgbClr val="01305C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1400" dirty="0">
                <a:solidFill>
                  <a:srgbClr val="01305C"/>
                </a:solidFill>
                <a:latin typeface="+mj-lt"/>
              </a:rPr>
              <a:t>Bullet 2</a:t>
            </a:r>
          </a:p>
          <a:p>
            <a:pPr marL="285750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endParaRPr lang="en-GB" sz="1400" dirty="0">
              <a:solidFill>
                <a:srgbClr val="01305C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1400" b="1" dirty="0">
                <a:solidFill>
                  <a:srgbClr val="01305C"/>
                </a:solidFill>
                <a:sym typeface="Helvetica"/>
              </a:rPr>
              <a:t>Bullet 3</a:t>
            </a:r>
          </a:p>
          <a:p>
            <a:pPr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endParaRPr lang="en-GB" sz="1400" dirty="0">
              <a:solidFill>
                <a:srgbClr val="01305C"/>
              </a:solidFill>
              <a:latin typeface="+mj-lt"/>
            </a:endParaRPr>
          </a:p>
        </p:txBody>
      </p:sp>
      <p:sp>
        <p:nvSpPr>
          <p:cNvPr id="8" name="Paper No. Paper Title">
            <a:extLst>
              <a:ext uri="{FF2B5EF4-FFF2-40B4-BE49-F238E27FC236}">
                <a16:creationId xmlns:a16="http://schemas.microsoft.com/office/drawing/2014/main" id="{292003D9-11FF-1499-C422-CEDEED02966A}"/>
              </a:ext>
            </a:extLst>
          </p:cNvPr>
          <p:cNvSpPr txBox="1"/>
          <p:nvPr/>
        </p:nvSpPr>
        <p:spPr>
          <a:xfrm>
            <a:off x="4600834" y="2392647"/>
            <a:ext cx="3043880" cy="1661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numCol="1">
            <a:spAutoFit/>
          </a:bodyPr>
          <a:lstStyle/>
          <a:p>
            <a:pPr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1600" b="1" dirty="0">
                <a:solidFill>
                  <a:srgbClr val="01305C"/>
                </a:solidFill>
                <a:sym typeface="Helvetica"/>
              </a:rPr>
              <a:t>Three</a:t>
            </a:r>
            <a:r>
              <a:rPr lang="en-GB" sz="1600" dirty="0">
                <a:solidFill>
                  <a:srgbClr val="01305C"/>
                </a:solidFill>
                <a:latin typeface="+mj-lt"/>
              </a:rPr>
              <a:t> column format</a:t>
            </a:r>
            <a:br>
              <a:rPr lang="en-GB" sz="1600" dirty="0">
                <a:solidFill>
                  <a:srgbClr val="01305C"/>
                </a:solidFill>
                <a:latin typeface="+mj-lt"/>
              </a:rPr>
            </a:br>
            <a:endParaRPr lang="en-GB" sz="1600" b="1" dirty="0">
              <a:solidFill>
                <a:srgbClr val="01305C"/>
              </a:solidFill>
              <a:latin typeface="+mj-lt"/>
              <a:sym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1400" b="1" dirty="0">
                <a:solidFill>
                  <a:srgbClr val="01305C"/>
                </a:solidFill>
                <a:sym typeface="Helvetica"/>
              </a:rPr>
              <a:t>Bullet 1</a:t>
            </a:r>
          </a:p>
          <a:p>
            <a:pPr marL="285750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endParaRPr lang="en-GB" sz="1400" b="1" dirty="0">
              <a:solidFill>
                <a:srgbClr val="01305C"/>
              </a:solidFill>
              <a:sym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1400" b="1" dirty="0">
                <a:solidFill>
                  <a:srgbClr val="01305C"/>
                </a:solidFill>
                <a:sym typeface="Helvetica"/>
              </a:rPr>
              <a:t>Bullet 2</a:t>
            </a:r>
          </a:p>
          <a:p>
            <a:pPr marL="285750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endParaRPr lang="en-GB" sz="1400" b="1" dirty="0">
              <a:solidFill>
                <a:srgbClr val="01305C"/>
              </a:solidFill>
              <a:sym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1400" b="1" dirty="0">
                <a:solidFill>
                  <a:srgbClr val="01305C"/>
                </a:solidFill>
                <a:sym typeface="Helvetica"/>
              </a:rPr>
              <a:t>Bullet 3</a:t>
            </a:r>
          </a:p>
        </p:txBody>
      </p:sp>
      <p:sp>
        <p:nvSpPr>
          <p:cNvPr id="9" name="Paper No. Paper Title">
            <a:extLst>
              <a:ext uri="{FF2B5EF4-FFF2-40B4-BE49-F238E27FC236}">
                <a16:creationId xmlns:a16="http://schemas.microsoft.com/office/drawing/2014/main" id="{EEF78A04-95FC-3CAB-A97E-40311A5C3D80}"/>
              </a:ext>
            </a:extLst>
          </p:cNvPr>
          <p:cNvSpPr txBox="1"/>
          <p:nvPr/>
        </p:nvSpPr>
        <p:spPr>
          <a:xfrm>
            <a:off x="8637375" y="2392647"/>
            <a:ext cx="3043880" cy="1661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numCol="1">
            <a:spAutoFit/>
          </a:bodyPr>
          <a:lstStyle/>
          <a:p>
            <a:pPr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1600" b="1" dirty="0">
                <a:solidFill>
                  <a:srgbClr val="01305C"/>
                </a:solidFill>
                <a:sym typeface="Helvetica"/>
              </a:rPr>
              <a:t>Three</a:t>
            </a:r>
            <a:r>
              <a:rPr lang="en-GB" sz="1600" dirty="0">
                <a:solidFill>
                  <a:srgbClr val="01305C"/>
                </a:solidFill>
                <a:latin typeface="+mj-lt"/>
              </a:rPr>
              <a:t> column format</a:t>
            </a:r>
          </a:p>
          <a:p>
            <a:pPr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endParaRPr lang="en-GB" sz="1600" dirty="0">
              <a:solidFill>
                <a:srgbClr val="01305C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1400" b="1" dirty="0">
                <a:solidFill>
                  <a:srgbClr val="01305C"/>
                </a:solidFill>
                <a:sym typeface="Helvetica"/>
              </a:rPr>
              <a:t>Bullet 1</a:t>
            </a:r>
          </a:p>
          <a:p>
            <a:pPr marL="285750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endParaRPr lang="en-GB" sz="1400" b="1" dirty="0">
              <a:solidFill>
                <a:srgbClr val="01305C"/>
              </a:solidFill>
              <a:sym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1400" b="1" dirty="0">
                <a:solidFill>
                  <a:srgbClr val="01305C"/>
                </a:solidFill>
                <a:sym typeface="Helvetica"/>
              </a:rPr>
              <a:t>Bullet 2</a:t>
            </a:r>
          </a:p>
          <a:p>
            <a:pPr marL="285750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endParaRPr lang="en-GB" sz="1400" b="1" dirty="0">
              <a:solidFill>
                <a:srgbClr val="01305C"/>
              </a:solidFill>
              <a:sym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1400" b="1" dirty="0">
                <a:solidFill>
                  <a:srgbClr val="01305C"/>
                </a:solidFill>
                <a:sym typeface="Helvetica"/>
              </a:rPr>
              <a:t>Bullet 3</a:t>
            </a:r>
          </a:p>
        </p:txBody>
      </p:sp>
      <p:sp>
        <p:nvSpPr>
          <p:cNvPr id="6" name="Paper # • Paper Title • Presenter Name">
            <a:extLst>
              <a:ext uri="{FF2B5EF4-FFF2-40B4-BE49-F238E27FC236}">
                <a16:creationId xmlns:a16="http://schemas.microsoft.com/office/drawing/2014/main" id="{AA8A17EA-2F37-66FA-8AF1-2F926428A45B}"/>
              </a:ext>
            </a:extLst>
          </p:cNvPr>
          <p:cNvSpPr txBox="1"/>
          <p:nvPr/>
        </p:nvSpPr>
        <p:spPr>
          <a:xfrm>
            <a:off x="0" y="6335096"/>
            <a:ext cx="12192000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57200">
              <a:spcBef>
                <a:spcPts val="200"/>
              </a:spcBef>
              <a:defRPr sz="1000"/>
            </a:lvl1pPr>
          </a:lstStyle>
          <a:p>
            <a:r>
              <a:rPr dirty="0">
                <a:solidFill>
                  <a:srgbClr val="01305C"/>
                </a:solidFill>
              </a:rPr>
              <a:t>Paper # • Paper Title •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116667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per # • Paper Title • Presenter Name">
            <a:extLst>
              <a:ext uri="{FF2B5EF4-FFF2-40B4-BE49-F238E27FC236}">
                <a16:creationId xmlns:a16="http://schemas.microsoft.com/office/drawing/2014/main" id="{9A79D647-4941-122F-AEB8-7A6600DA4D52}"/>
              </a:ext>
            </a:extLst>
          </p:cNvPr>
          <p:cNvSpPr txBox="1"/>
          <p:nvPr/>
        </p:nvSpPr>
        <p:spPr>
          <a:xfrm>
            <a:off x="0" y="6335096"/>
            <a:ext cx="12192000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57200">
              <a:spcBef>
                <a:spcPts val="200"/>
              </a:spcBef>
              <a:defRPr sz="1000"/>
            </a:lvl1pPr>
          </a:lstStyle>
          <a:p>
            <a:r>
              <a:rPr dirty="0">
                <a:solidFill>
                  <a:srgbClr val="01305C"/>
                </a:solidFill>
              </a:rPr>
              <a:t>Paper # • Paper Title • Presenter Name</a:t>
            </a:r>
          </a:p>
        </p:txBody>
      </p:sp>
      <p:sp>
        <p:nvSpPr>
          <p:cNvPr id="3" name="Paper No. Paper Title">
            <a:extLst>
              <a:ext uri="{FF2B5EF4-FFF2-40B4-BE49-F238E27FC236}">
                <a16:creationId xmlns:a16="http://schemas.microsoft.com/office/drawing/2014/main" id="{C5F5419A-0887-449D-C217-66FBD62B348F}"/>
              </a:ext>
            </a:extLst>
          </p:cNvPr>
          <p:cNvSpPr txBox="1"/>
          <p:nvPr/>
        </p:nvSpPr>
        <p:spPr>
          <a:xfrm>
            <a:off x="494270" y="1493941"/>
            <a:ext cx="11186984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4000" dirty="0">
                <a:solidFill>
                  <a:srgbClr val="01305C"/>
                </a:solidFill>
                <a:latin typeface="+mj-lt"/>
              </a:rPr>
              <a:t>Title goes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5904FA-4457-A6AF-C0AF-F9D377C75223}"/>
              </a:ext>
            </a:extLst>
          </p:cNvPr>
          <p:cNvCxnSpPr>
            <a:cxnSpLocks/>
          </p:cNvCxnSpPr>
          <p:nvPr/>
        </p:nvCxnSpPr>
        <p:spPr>
          <a:xfrm>
            <a:off x="564292" y="2251251"/>
            <a:ext cx="11116962" cy="0"/>
          </a:xfrm>
          <a:prstGeom prst="line">
            <a:avLst/>
          </a:prstGeom>
          <a:ln w="12700">
            <a:solidFill>
              <a:srgbClr val="0096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09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AADE9C-0443-9D4F-9ABD-EEE706A134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aper No. Paper Title">
            <a:extLst>
              <a:ext uri="{FF2B5EF4-FFF2-40B4-BE49-F238E27FC236}">
                <a16:creationId xmlns:a16="http://schemas.microsoft.com/office/drawing/2014/main" id="{B1CFADB9-056C-8358-1865-C0A5AD0B24B2}"/>
              </a:ext>
            </a:extLst>
          </p:cNvPr>
          <p:cNvSpPr txBox="1"/>
          <p:nvPr/>
        </p:nvSpPr>
        <p:spPr>
          <a:xfrm>
            <a:off x="4" y="5129433"/>
            <a:ext cx="12191996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597349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112</Words>
  <Application>Microsoft Office PowerPoint</Application>
  <PresentationFormat>Widescreen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Poulter</dc:creator>
  <cp:lastModifiedBy>Bienor Melo</cp:lastModifiedBy>
  <cp:revision>47</cp:revision>
  <dcterms:created xsi:type="dcterms:W3CDTF">2022-03-08T20:50:17Z</dcterms:created>
  <dcterms:modified xsi:type="dcterms:W3CDTF">2024-12-10T03:35:56Z</dcterms:modified>
</cp:coreProperties>
</file>